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72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4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1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5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53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35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996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1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2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B5C8C-9DA5-4976-999C-7C95A15396F2}" type="datetimeFigureOut">
              <a:rPr lang="fa-IR" smtClean="0"/>
              <a:t>17/04/1443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BDEE475-FAC3-4CF7-8F73-27955F0DA079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41F6-EDEE-4B36-8904-492E94118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/>
              <a:t>بسم الله الرحمن الرحیم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2CC60-D32F-4EAB-89ED-2B7920499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a-IR" dirty="0"/>
              <a:t>موضوع : درس نهم من کجا زندگی می کنم؟</a:t>
            </a:r>
            <a:br>
              <a:rPr lang="fa-IR" dirty="0"/>
            </a:br>
            <a:r>
              <a:rPr lang="fa-IR" dirty="0"/>
              <a:t>تهیه و تنظیم : علی نصرتی</a:t>
            </a:r>
            <a:br>
              <a:rPr lang="fa-IR" dirty="0"/>
            </a:br>
            <a:r>
              <a:rPr lang="fa-IR" dirty="0"/>
              <a:t>با همراهی: استاد شایگانی</a:t>
            </a:r>
          </a:p>
        </p:txBody>
      </p:sp>
    </p:spTree>
    <p:extLst>
      <p:ext uri="{BB962C8B-B14F-4D97-AF65-F5344CB8AC3E}">
        <p14:creationId xmlns:p14="http://schemas.microsoft.com/office/powerpoint/2010/main" val="19328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98F7-27AE-4AFE-9F7F-8FCB4AE0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03961"/>
          </a:xfrm>
        </p:spPr>
        <p:txBody>
          <a:bodyPr/>
          <a:lstStyle/>
          <a:p>
            <a:pPr algn="r"/>
            <a:r>
              <a:rPr lang="fa-IR" dirty="0"/>
              <a:t>بر حسب استفاده ی ما نقشه انواع گوناگون دارد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518DF-4C17-43D0-BC19-F5CC1A97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arenR"/>
            </a:pPr>
            <a:r>
              <a:rPr lang="fa-IR" sz="3600" dirty="0"/>
              <a:t>نقشه ی ناهمواری ها</a:t>
            </a:r>
          </a:p>
          <a:p>
            <a:pPr marL="742950" indent="-742950">
              <a:buFont typeface="+mj-lt"/>
              <a:buAutoNum type="arabicParenR"/>
            </a:pPr>
            <a:r>
              <a:rPr lang="fa-IR" sz="3600" dirty="0"/>
              <a:t>نقشه ی تقسیمات کشوری</a:t>
            </a:r>
          </a:p>
          <a:p>
            <a:pPr marL="742950" indent="-742950">
              <a:buFont typeface="+mj-lt"/>
              <a:buAutoNum type="arabicParenR"/>
            </a:pPr>
            <a:r>
              <a:rPr lang="fa-IR" sz="3600" dirty="0"/>
              <a:t>نقشه راه ها</a:t>
            </a:r>
          </a:p>
          <a:p>
            <a:pPr marL="742950" indent="-742950">
              <a:buFont typeface="+mj-lt"/>
              <a:buAutoNum type="arabicParenR"/>
            </a:pPr>
            <a:r>
              <a:rPr lang="fa-IR" sz="3600" dirty="0"/>
              <a:t>نقشه ی گردشگری</a:t>
            </a:r>
          </a:p>
          <a:p>
            <a:pPr marL="742950" indent="-742950">
              <a:buFont typeface="+mj-lt"/>
              <a:buAutoNum type="arabicParenR"/>
            </a:pPr>
            <a:r>
              <a:rPr lang="fa-IR" sz="3600" dirty="0"/>
              <a:t>اطلس ها</a:t>
            </a:r>
          </a:p>
        </p:txBody>
      </p:sp>
    </p:spTree>
    <p:extLst>
      <p:ext uri="{BB962C8B-B14F-4D97-AF65-F5344CB8AC3E}">
        <p14:creationId xmlns:p14="http://schemas.microsoft.com/office/powerpoint/2010/main" val="84225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FF0F-5821-4F5C-BA41-2898366B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2B4E5-9562-4970-8ADF-D2415E32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959" y="2721410"/>
            <a:ext cx="3703686" cy="191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4000" dirty="0"/>
              <a:t>نقشه ی ناهمواری های ایران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32BC0-322F-4273-B920-2A06BAA7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70" y="1133061"/>
            <a:ext cx="4449407" cy="3886199"/>
          </a:xfrm>
          <a:prstGeom prst="roundRect">
            <a:avLst>
              <a:gd name="adj" fmla="val 463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9921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D040-DEA3-4303-8B3B-EF0871CB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365" y="804519"/>
            <a:ext cx="3113489" cy="2992229"/>
          </a:xfrm>
        </p:spPr>
        <p:txBody>
          <a:bodyPr/>
          <a:lstStyle/>
          <a:p>
            <a:pPr algn="r"/>
            <a:r>
              <a:rPr lang="fa-IR" dirty="0"/>
              <a:t>نقشه ی تقسیمات کشوری</a:t>
            </a:r>
            <a:br>
              <a:rPr lang="fa-IR" dirty="0"/>
            </a:br>
            <a:endParaRPr lang="fa-IR" dirty="0"/>
          </a:p>
        </p:txBody>
      </p:sp>
      <p:pic>
        <p:nvPicPr>
          <p:cNvPr id="2050" name="Picture 2" descr="دانلود نقشه استان های ایران">
            <a:extLst>
              <a:ext uri="{FF2B5EF4-FFF2-40B4-BE49-F238E27FC236}">
                <a16:creationId xmlns:a16="http://schemas.microsoft.com/office/drawing/2014/main" id="{C08BCE6C-4C76-483B-B236-211ADCA72C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088335"/>
            <a:ext cx="5011185" cy="468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2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71F3-79D0-45FB-BC35-E6C1E923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FCE49-72EF-4F47-BA09-F37B6DFA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26" y="2015732"/>
            <a:ext cx="2894828" cy="1840651"/>
          </a:xfrm>
        </p:spPr>
        <p:txBody>
          <a:bodyPr/>
          <a:lstStyle/>
          <a:p>
            <a:pPr marL="0" indent="0">
              <a:buNone/>
            </a:pPr>
            <a:r>
              <a:rPr lang="fa-IR" sz="2800" dirty="0"/>
              <a:t>نقشه ی راه ها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3074" name="Picture 2" descr="همه نقشه‌ هایی که برای سفر و اطلاع از وضعیت ترافیک جاده ها نیاز دارید">
            <a:extLst>
              <a:ext uri="{FF2B5EF4-FFF2-40B4-BE49-F238E27FC236}">
                <a16:creationId xmlns:a16="http://schemas.microsoft.com/office/drawing/2014/main" id="{B97F4C16-CCEE-4A9C-9EE3-3F102528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26" y="516833"/>
            <a:ext cx="5047490" cy="5297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5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95E6-1DE3-422B-A733-C34F4B3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61F3-5C3A-407C-B36A-64E397D6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4000" dirty="0"/>
              <a:t>نقشه ی گردشگری</a:t>
            </a:r>
          </a:p>
        </p:txBody>
      </p:sp>
      <p:pic>
        <p:nvPicPr>
          <p:cNvPr id="4098" name="Picture 2" descr="نخستین نقشه ابرانگردی من">
            <a:extLst>
              <a:ext uri="{FF2B5EF4-FFF2-40B4-BE49-F238E27FC236}">
                <a16:creationId xmlns:a16="http://schemas.microsoft.com/office/drawing/2014/main" id="{C88BF955-A53C-4FCD-889E-69B8F863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4" y="1083365"/>
            <a:ext cx="4663109" cy="49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1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4951-B6BF-4EA9-9A6B-C71F20BE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اطلس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1C756-3265-4184-8373-D83AB78F9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/>
              <a:t>به مجموعه ای از نقشه ها که در یک کتاب جمع آوری شده باشند اطلس می گویند.</a:t>
            </a:r>
          </a:p>
        </p:txBody>
      </p:sp>
      <p:pic>
        <p:nvPicPr>
          <p:cNvPr id="5122" name="Picture 2" descr="اطلس عمومی ایران و جهان سیاسی،طبیعی،اقتصادی،مصور جغرافیا : ابو عبدالرحمن  الكردي : Free Download, Borrow, and Streaming : Internet Archive">
            <a:extLst>
              <a:ext uri="{FF2B5EF4-FFF2-40B4-BE49-F238E27FC236}">
                <a16:creationId xmlns:a16="http://schemas.microsoft.com/office/drawing/2014/main" id="{1B8AD3A4-B824-473C-8D47-DFC79519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1" y="2602868"/>
            <a:ext cx="2540000" cy="3450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7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61820-4517-4608-AC52-713D0E86E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/>
              <a:t>در زیر هر نقشه خطی مشاهده می شود که به آن مقیاس خطی می گویند.</a:t>
            </a:r>
            <a:br>
              <a:rPr lang="fa-IR" sz="2800" dirty="0"/>
            </a:br>
            <a:r>
              <a:rPr lang="fa-IR" sz="2800" dirty="0"/>
              <a:t>با استفاده از آن می توانیم فاصلی ی واقعی مکان ها رو ی زمین محاسبه کنیم.</a:t>
            </a:r>
            <a:br>
              <a:rPr lang="fa-IR" sz="2800" dirty="0"/>
            </a:br>
            <a:r>
              <a:rPr lang="fa-IR" sz="2800" dirty="0"/>
              <a:t>با استفاده از آن می توانیم فاصله ی واقعی مکان ها را روی زمین محاسبه کنیم.</a:t>
            </a:r>
          </a:p>
        </p:txBody>
      </p:sp>
    </p:spTree>
    <p:extLst>
      <p:ext uri="{BB962C8B-B14F-4D97-AF65-F5344CB8AC3E}">
        <p14:creationId xmlns:p14="http://schemas.microsoft.com/office/powerpoint/2010/main" val="273760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8404-087F-4D45-9225-D9DCE787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عکس ها وسیله ی مهمی برای مطالعه و شناخت محیط هستند.</a:t>
            </a:r>
            <a:br>
              <a:rPr lang="fa-IR" dirty="0"/>
            </a:br>
            <a:r>
              <a:rPr lang="fa-IR" dirty="0"/>
              <a:t>انواع عکس ها: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ED7C7-6232-4E9C-BB45-933B92182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/>
              <a:t>معمولی: مناظرطبیعی و فعالیت های انسانی</a:t>
            </a:r>
            <a:br>
              <a:rPr lang="fa-IR" sz="3600" dirty="0"/>
            </a:br>
            <a:r>
              <a:rPr lang="fa-IR" sz="3600" dirty="0"/>
              <a:t>هوایی:تهیه ی نقشه</a:t>
            </a:r>
            <a:br>
              <a:rPr lang="fa-IR" sz="3600" dirty="0"/>
            </a:br>
            <a:r>
              <a:rPr lang="fa-IR" sz="3600" dirty="0"/>
              <a:t>ماهواره ای:اطلاعات زیاد درباره ی مکان ها</a:t>
            </a:r>
          </a:p>
        </p:txBody>
      </p:sp>
    </p:spTree>
    <p:extLst>
      <p:ext uri="{BB962C8B-B14F-4D97-AF65-F5344CB8AC3E}">
        <p14:creationId xmlns:p14="http://schemas.microsoft.com/office/powerpoint/2010/main" val="220375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F286-25B7-45FA-BCD0-3C27F74D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کره ی جغرافیا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0214-73CC-49AD-867F-740373891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/>
              <a:t>نمونه ی کوچکی از کره زمین که می توان شکل واقعی بخش های مختلف سیاره زمین را روی آن مشاهده کرد.</a:t>
            </a:r>
          </a:p>
        </p:txBody>
      </p:sp>
      <p:pic>
        <p:nvPicPr>
          <p:cNvPr id="4" name="Picture 2" descr="کره-زمین">
            <a:extLst>
              <a:ext uri="{FF2B5EF4-FFF2-40B4-BE49-F238E27FC236}">
                <a16:creationId xmlns:a16="http://schemas.microsoft.com/office/drawing/2014/main" id="{705CC88A-C4D1-419F-835A-F102774A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" y="2492089"/>
            <a:ext cx="3690620" cy="3690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0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A7D3-EFE1-4466-A3C4-1316CCEF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کتاب ها و فرهنگ های جغرافیایی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C2E57-D882-44C5-BCB4-C66B0725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dirty="0"/>
              <a:t>با مطالعه ی این کتاب می توانیم آشنایی با مکان ها مختلف و شیوه ی زندگی مردم آشنا شویم.</a:t>
            </a:r>
          </a:p>
        </p:txBody>
      </p:sp>
      <p:pic>
        <p:nvPicPr>
          <p:cNvPr id="7172" name="Picture 4" descr="کتاب جغرافیای فرهنگی نوشته مایک کرنگ ترجمه دکتر مهدی قرخلو از سمت|فروشگاه  اینترنتی کتاب کنکوری 3گام - خرید آنلاین کتاب">
            <a:extLst>
              <a:ext uri="{FF2B5EF4-FFF2-40B4-BE49-F238E27FC236}">
                <a16:creationId xmlns:a16="http://schemas.microsoft.com/office/drawing/2014/main" id="{901685DD-AAEB-48CA-9282-B6648E71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5" y="2681653"/>
            <a:ext cx="3395097" cy="40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4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0309-3078-4841-A847-1CFE7C1C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ویژگی های هر مکان به دو دسته تقسیم می شوند: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D8A49-9E7E-40C0-B9D2-99231F942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fa-IR" sz="4000" dirty="0"/>
              <a:t>ویژگی های طبیعی</a:t>
            </a:r>
          </a:p>
          <a:p>
            <a:pPr marL="742950" indent="-742950">
              <a:buFont typeface="+mj-lt"/>
              <a:buAutoNum type="arabicParenR"/>
            </a:pPr>
            <a:r>
              <a:rPr lang="fa-IR" sz="4000" dirty="0"/>
              <a:t>ویژگی های انسانی</a:t>
            </a:r>
          </a:p>
        </p:txBody>
      </p:sp>
    </p:spTree>
    <p:extLst>
      <p:ext uri="{BB962C8B-B14F-4D97-AF65-F5344CB8AC3E}">
        <p14:creationId xmlns:p14="http://schemas.microsoft.com/office/powerpoint/2010/main" val="4042478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7359-F39C-45AA-A67A-888DA90F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726" y="774702"/>
            <a:ext cx="9603275" cy="1049235"/>
          </a:xfrm>
        </p:spPr>
        <p:txBody>
          <a:bodyPr/>
          <a:lstStyle/>
          <a:p>
            <a:pPr algn="ctr"/>
            <a:r>
              <a:rPr lang="fa-IR" dirty="0"/>
              <a:t>پایان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CE26-6904-4F44-AC83-2C11586FE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dirty="0"/>
              <a:t>از همراهی صمیمانه ی شما متشکرم</a:t>
            </a:r>
          </a:p>
        </p:txBody>
      </p:sp>
    </p:spTree>
    <p:extLst>
      <p:ext uri="{BB962C8B-B14F-4D97-AF65-F5344CB8AC3E}">
        <p14:creationId xmlns:p14="http://schemas.microsoft.com/office/powerpoint/2010/main" val="358386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2FFB-A950-4527-9462-A6E33A7A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ویژگی های طبیعی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9B05-32E8-4A91-9B0E-45B62BA6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4400" dirty="0"/>
              <a:t>موقعیت جغرافیایی،نوع آب و هوا، ناهمواری ها،رود ها،پوشش گیاهی،زندگی جانوری و ...</a:t>
            </a:r>
          </a:p>
        </p:txBody>
      </p:sp>
    </p:spTree>
    <p:extLst>
      <p:ext uri="{BB962C8B-B14F-4D97-AF65-F5344CB8AC3E}">
        <p14:creationId xmlns:p14="http://schemas.microsoft.com/office/powerpoint/2010/main" val="3425292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A16F-2A6A-43D0-8AFC-2B9EB656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ویژگی های انسانی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8310D-BA4E-42A6-B3F4-9A1EAACE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4000" dirty="0"/>
              <a:t>تعداد جمعیت،فعالیت های اقتصادی،سواد،زبان،آثار تاریخی و ...</a:t>
            </a:r>
          </a:p>
        </p:txBody>
      </p:sp>
    </p:spTree>
    <p:extLst>
      <p:ext uri="{BB962C8B-B14F-4D97-AF65-F5344CB8AC3E}">
        <p14:creationId xmlns:p14="http://schemas.microsoft.com/office/powerpoint/2010/main" val="4071472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257F-5BE1-4302-8A74-AA2B7AF7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دانش جغرافیا به ما چه کمکی می کند؟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78004-FB95-416A-AE1D-7A54DCC7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82642"/>
            <a:ext cx="9603275" cy="1662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dirty="0"/>
              <a:t>دانش جغرافیا به ما کمک می کند که ویژگی های طبیعی و انسانی مکان های مختلف را بشناسیم و رابطه ی بین این ویژگی ها را بفهمیم.</a:t>
            </a:r>
          </a:p>
        </p:txBody>
      </p:sp>
    </p:spTree>
    <p:extLst>
      <p:ext uri="{BB962C8B-B14F-4D97-AF65-F5344CB8AC3E}">
        <p14:creationId xmlns:p14="http://schemas.microsoft.com/office/powerpoint/2010/main" val="3844911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F25C-8FD2-4B25-9EE9-45C3F2B6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/>
              <a:t>پرسش های جغرافیایی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6EC5D-00A5-4C4E-9AEB-4C6163F4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00150" lvl="1" indent="-742950">
              <a:buFont typeface="+mj-lt"/>
              <a:buAutoNum type="arabicParenR"/>
            </a:pPr>
            <a:r>
              <a:rPr lang="fa-IR" sz="4400" dirty="0"/>
              <a:t>پرسش هایی درباره یک مکان </a:t>
            </a:r>
          </a:p>
          <a:p>
            <a:pPr marL="1200150" lvl="1" indent="-742950">
              <a:buFont typeface="+mj-lt"/>
              <a:buAutoNum type="arabicParenR"/>
            </a:pPr>
            <a:r>
              <a:rPr lang="fa-IR" sz="4400" dirty="0"/>
              <a:t>تحقیق</a:t>
            </a:r>
          </a:p>
          <a:p>
            <a:pPr marL="1200150" lvl="1" indent="-742950">
              <a:buFont typeface="+mj-lt"/>
              <a:buAutoNum type="arabicParenR"/>
            </a:pPr>
            <a:r>
              <a:rPr lang="fa-IR" sz="4400" dirty="0"/>
              <a:t>یافتن پاسخ</a:t>
            </a:r>
          </a:p>
        </p:txBody>
      </p:sp>
    </p:spTree>
    <p:extLst>
      <p:ext uri="{BB962C8B-B14F-4D97-AF65-F5344CB8AC3E}">
        <p14:creationId xmlns:p14="http://schemas.microsoft.com/office/powerpoint/2010/main" val="47118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EDE8-C7EB-4885-A628-960739C2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/>
              <a:t>کلمات پرسشی جغرافیایی عبارتند از: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E318-4ABF-4647-B753-B1925F1B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0" y="2097012"/>
            <a:ext cx="3130054" cy="345061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fa-IR" sz="3600" dirty="0"/>
              <a:t>کجا؟</a:t>
            </a:r>
          </a:p>
          <a:p>
            <a:pPr marL="457200" indent="-457200">
              <a:buFont typeface="+mj-lt"/>
              <a:buAutoNum type="arabicParenR"/>
            </a:pPr>
            <a:r>
              <a:rPr lang="fa-IR" sz="3600" dirty="0"/>
              <a:t>چرا؟</a:t>
            </a:r>
          </a:p>
          <a:p>
            <a:pPr marL="457200" indent="-457200">
              <a:buFont typeface="+mj-lt"/>
              <a:buAutoNum type="arabicParenR"/>
            </a:pPr>
            <a:r>
              <a:rPr lang="fa-IR" sz="3600" dirty="0"/>
              <a:t>چگونه؟</a:t>
            </a:r>
          </a:p>
          <a:p>
            <a:pPr marL="457200" indent="-457200">
              <a:buFont typeface="+mj-lt"/>
              <a:buAutoNum type="arabicParenR"/>
            </a:pPr>
            <a:r>
              <a:rPr lang="fa-IR" sz="3600" dirty="0"/>
              <a:t>چه موقع؟</a:t>
            </a:r>
          </a:p>
          <a:p>
            <a:pPr marL="457200" indent="-457200">
              <a:buFont typeface="+mj-lt"/>
              <a:buAutoNum type="arabicParenR"/>
            </a:pPr>
            <a:r>
              <a:rPr lang="fa-IR" sz="3600" dirty="0"/>
              <a:t>چه کسانی؟</a:t>
            </a:r>
          </a:p>
        </p:txBody>
      </p:sp>
    </p:spTree>
    <p:extLst>
      <p:ext uri="{BB962C8B-B14F-4D97-AF65-F5344CB8AC3E}">
        <p14:creationId xmlns:p14="http://schemas.microsoft.com/office/powerpoint/2010/main" val="2035516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98A8-46E9-4A4F-9C4A-068D432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/>
              <a:t>نقشه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4D125-6FA1-48F4-9EB8-0F51F6CB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80" y="2046771"/>
            <a:ext cx="8738374" cy="157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/>
              <a:t>تصویری است افقی از سطح زمین که به نسبت مورد نیاز کوچک شده است.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40907-66E5-423C-9AC4-7D26B1522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0" y="2758420"/>
            <a:ext cx="427001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96957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A4A6-AA12-46DB-965E-6C797307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اطلاعاتی که نقشه ها به ما می دهند عبارتند از: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0236-2869-497E-9141-E45BA65A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040" y="2015733"/>
            <a:ext cx="7559814" cy="22108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a-IR" sz="2800" dirty="0"/>
              <a:t>محل دقیق پدیده های طبیعی:    کوه،رود،جنگل و ......</a:t>
            </a:r>
            <a:br>
              <a:rPr lang="fa-IR" sz="2800" dirty="0"/>
            </a:br>
            <a:endParaRPr lang="fa-IR" sz="2800" dirty="0"/>
          </a:p>
          <a:p>
            <a:pPr marL="0" indent="0">
              <a:buNone/>
            </a:pPr>
            <a:endParaRPr lang="fa-IR" sz="2800" dirty="0"/>
          </a:p>
          <a:p>
            <a:pPr marL="0" indent="0">
              <a:buNone/>
            </a:pPr>
            <a:r>
              <a:rPr lang="fa-IR" sz="2800" dirty="0"/>
              <a:t>پدیده های انسانی:    راه ها،پل ها،سد ها،جاده ها‌،پارک ها و ....</a:t>
            </a:r>
            <a:br>
              <a:rPr lang="fa-IR" sz="2800" dirty="0"/>
            </a:b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875474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179</TotalTime>
  <Words>436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بسم الله الرحمن الرحیم</vt:lpstr>
      <vt:lpstr>ویژگی های هر مکان به دو دسته تقسیم می شوند:</vt:lpstr>
      <vt:lpstr>ویژگی های طبیعی چیست؟</vt:lpstr>
      <vt:lpstr>ویژگی های انسانی چیست؟</vt:lpstr>
      <vt:lpstr>دانش جغرافیا به ما چه کمکی می کند؟</vt:lpstr>
      <vt:lpstr>پرسش های جغرافیایی :</vt:lpstr>
      <vt:lpstr>کلمات پرسشی جغرافیایی عبارتند از:</vt:lpstr>
      <vt:lpstr>نقشه چیست؟</vt:lpstr>
      <vt:lpstr>اطلاعاتی که نقشه ها به ما می دهند عبارتند از:</vt:lpstr>
      <vt:lpstr>بر حسب استفاده ی ما نقشه انواع گوناگون دارد</vt:lpstr>
      <vt:lpstr>PowerPoint Presentation</vt:lpstr>
      <vt:lpstr>نقشه ی تقسیمات کشوری </vt:lpstr>
      <vt:lpstr>PowerPoint Presentation</vt:lpstr>
      <vt:lpstr>PowerPoint Presentation</vt:lpstr>
      <vt:lpstr>اطلس چیست؟</vt:lpstr>
      <vt:lpstr>PowerPoint Presentation</vt:lpstr>
      <vt:lpstr>عکس ها وسیله ی مهمی برای مطالعه و شناخت محیط هستند. انواع عکس ها:</vt:lpstr>
      <vt:lpstr>کره ی جغرافیا چیست؟</vt:lpstr>
      <vt:lpstr>کتاب ها و فرهنگ های جغرافیایی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ali</dc:creator>
  <cp:lastModifiedBy>ali</cp:lastModifiedBy>
  <cp:revision>1</cp:revision>
  <dcterms:created xsi:type="dcterms:W3CDTF">2021-11-22T13:27:44Z</dcterms:created>
  <dcterms:modified xsi:type="dcterms:W3CDTF">2021-11-22T16:27:04Z</dcterms:modified>
</cp:coreProperties>
</file>